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1.xml" ContentType="application/vnd.openxmlformats-officedocument.them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0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media/image14.png" ContentType="image/png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media12.mp4" ContentType="video/mp4"/>
  <Override PartName="/ppt/media/image11.png" ContentType="image/png"/>
  <Override PartName="/ppt/media/image7.png" ContentType="image/png"/>
  <Override PartName="/ppt/media/image13.png" ContentType="image/png"/>
  <Override PartName="/ppt/media/image8.png" ContentType="image/png"/>
  <Override PartName="/ppt/media/media10.mp4" ContentType="video/mp4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8288000" cy="10287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/>
</Relationships>
</file>

<file path=ppt/media/image1.png>
</file>

<file path=ppt/media/image11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0.mp4>
</file>

<file path=ppt/media/media12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C62A79-34EF-4ACA-AA3E-3291833F58A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C7155A-6BDB-44C5-9A18-9FC9A91C91B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D1E25DF-0FCC-4051-9611-0EEABC994C5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624FE7-AC90-4F8C-A297-085374E3069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1D2107F-3FEB-4D53-9135-886BBFAAB79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D6C644-08EC-410F-B3EC-648DE630EB6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BD2A72-5FCE-44B6-8C84-A6C4A29F99F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CEDC8A-F679-4DC6-8C43-225C107D884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6DFE56-C86D-4D5F-8222-FF0D0905C63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814615-F884-46F4-AB08-C836507BA1B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1F70D41-C02C-4967-A4BB-75FB4F9FC60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3F0AF4-6E71-4788-B40A-21884915201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IN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CF34CD5-F6FC-483A-8161-00BEA7AD75E1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video" Target="../media/media10.mp4"/><Relationship Id="rId3" Type="http://schemas.microsoft.com/office/2007/relationships/media" Target="../media/media10.mp4"/><Relationship Id="rId4" Type="http://schemas.openxmlformats.org/officeDocument/2006/relationships/image" Target="../media/image11.png"/><Relationship Id="rId5" Type="http://schemas.openxmlformats.org/officeDocument/2006/relationships/video" Target="../media/media12.mp4"/><Relationship Id="rId6" Type="http://schemas.microsoft.com/office/2007/relationships/media" Target="../media/media12.mp4"/><Relationship Id="rId7" Type="http://schemas.openxmlformats.org/officeDocument/2006/relationships/image" Target="../media/image13.png"/><Relationship Id="rId8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2" descr=""/>
          <p:cNvPicPr/>
          <p:nvPr/>
        </p:nvPicPr>
        <p:blipFill>
          <a:blip r:embed="rId1"/>
          <a:srcRect l="25" t="0" r="25" b="0"/>
          <a:stretch/>
        </p:blipFill>
        <p:spPr>
          <a:xfrm>
            <a:off x="0" y="0"/>
            <a:ext cx="18286920" cy="10285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Freeform 2"/>
          <p:cNvSpPr/>
          <p:nvPr/>
        </p:nvSpPr>
        <p:spPr>
          <a:xfrm>
            <a:off x="0" y="2520"/>
            <a:ext cx="18286920" cy="10280880"/>
          </a:xfrm>
          <a:custGeom>
            <a:avLst/>
            <a:gdLst>
              <a:gd name="textAreaLeft" fmla="*/ 0 w 18286920"/>
              <a:gd name="textAreaRight" fmla="*/ 18288000 w 18286920"/>
              <a:gd name="textAreaTop" fmla="*/ 0 h 10280880"/>
              <a:gd name="textAreaBottom" fmla="*/ 10281960 h 10280880"/>
            </a:gdLst>
            <a:ahLst/>
            <a:rect l="textAreaLeft" t="textAreaTop" r="textAreaRight" b="textAreaBottom"/>
            <a:pathLst>
              <a:path w="18288000" h="10281980">
                <a:moveTo>
                  <a:pt x="0" y="0"/>
                </a:moveTo>
                <a:lnTo>
                  <a:pt x="18288000" y="0"/>
                </a:lnTo>
                <a:lnTo>
                  <a:pt x="18288000" y="10281980"/>
                </a:lnTo>
                <a:lnTo>
                  <a:pt x="0" y="1028198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 2"/>
          <p:cNvSpPr/>
          <p:nvPr/>
        </p:nvSpPr>
        <p:spPr>
          <a:xfrm>
            <a:off x="0" y="2520"/>
            <a:ext cx="18286920" cy="10280880"/>
          </a:xfrm>
          <a:custGeom>
            <a:avLst/>
            <a:gdLst>
              <a:gd name="textAreaLeft" fmla="*/ 0 w 18286920"/>
              <a:gd name="textAreaRight" fmla="*/ 18288000 w 18286920"/>
              <a:gd name="textAreaTop" fmla="*/ 0 h 10280880"/>
              <a:gd name="textAreaBottom" fmla="*/ 10281960 h 10280880"/>
            </a:gdLst>
            <a:ahLst/>
            <a:rect l="textAreaLeft" t="textAreaTop" r="textAreaRight" b="textAreaBottom"/>
            <a:pathLst>
              <a:path w="18288000" h="10281980">
                <a:moveTo>
                  <a:pt x="0" y="0"/>
                </a:moveTo>
                <a:lnTo>
                  <a:pt x="18288000" y="0"/>
                </a:lnTo>
                <a:lnTo>
                  <a:pt x="18288000" y="10281980"/>
                </a:lnTo>
                <a:lnTo>
                  <a:pt x="0" y="1028198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2"/>
          <p:cNvSpPr/>
          <p:nvPr/>
        </p:nvSpPr>
        <p:spPr>
          <a:xfrm>
            <a:off x="0" y="2520"/>
            <a:ext cx="18286920" cy="10280880"/>
          </a:xfrm>
          <a:custGeom>
            <a:avLst/>
            <a:gdLst>
              <a:gd name="textAreaLeft" fmla="*/ 0 w 18286920"/>
              <a:gd name="textAreaRight" fmla="*/ 18288000 w 18286920"/>
              <a:gd name="textAreaTop" fmla="*/ 0 h 10280880"/>
              <a:gd name="textAreaBottom" fmla="*/ 10281960 h 10280880"/>
            </a:gdLst>
            <a:ahLst/>
            <a:rect l="textAreaLeft" t="textAreaTop" r="textAreaRight" b="textAreaBottom"/>
            <a:pathLst>
              <a:path w="18288000" h="10281980">
                <a:moveTo>
                  <a:pt x="0" y="0"/>
                </a:moveTo>
                <a:lnTo>
                  <a:pt x="18288000" y="0"/>
                </a:lnTo>
                <a:lnTo>
                  <a:pt x="18288000" y="10281980"/>
                </a:lnTo>
                <a:lnTo>
                  <a:pt x="0" y="1028198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2" descr=""/>
          <p:cNvPicPr/>
          <p:nvPr/>
        </p:nvPicPr>
        <p:blipFill>
          <a:blip r:embed="rId1"/>
          <a:srcRect l="25" t="0" r="25" b="0"/>
          <a:stretch/>
        </p:blipFill>
        <p:spPr>
          <a:xfrm>
            <a:off x="0" y="0"/>
            <a:ext cx="18286920" cy="10285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Freeform 2"/>
          <p:cNvSpPr/>
          <p:nvPr/>
        </p:nvSpPr>
        <p:spPr>
          <a:xfrm>
            <a:off x="0" y="0"/>
            <a:ext cx="18291240" cy="10283400"/>
          </a:xfrm>
          <a:custGeom>
            <a:avLst/>
            <a:gdLst>
              <a:gd name="textAreaLeft" fmla="*/ 0 w 18291240"/>
              <a:gd name="textAreaRight" fmla="*/ 18292320 w 18291240"/>
              <a:gd name="textAreaTop" fmla="*/ 0 h 10283400"/>
              <a:gd name="textAreaBottom" fmla="*/ 10284480 h 10283400"/>
            </a:gdLst>
            <a:ahLst/>
            <a:rect l="textAreaLeft" t="textAreaTop" r="textAreaRight" b="textAreaBottom"/>
            <a:pathLst>
              <a:path w="18292465" h="10284490">
                <a:moveTo>
                  <a:pt x="0" y="0"/>
                </a:moveTo>
                <a:lnTo>
                  <a:pt x="18292465" y="0"/>
                </a:lnTo>
                <a:lnTo>
                  <a:pt x="18292465" y="10284490"/>
                </a:lnTo>
                <a:lnTo>
                  <a:pt x="0" y="1028449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 descr=""/>
          <p:cNvPicPr/>
          <p:nvPr/>
        </p:nvPicPr>
        <p:blipFill>
          <a:blip r:embed="rId1"/>
          <a:srcRect l="25" t="0" r="25" b="0"/>
          <a:stretch/>
        </p:blipFill>
        <p:spPr>
          <a:xfrm>
            <a:off x="0" y="0"/>
            <a:ext cx="18286920" cy="10285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2"/>
          <p:cNvSpPr/>
          <p:nvPr/>
        </p:nvSpPr>
        <p:spPr>
          <a:xfrm>
            <a:off x="-4320" y="0"/>
            <a:ext cx="18291240" cy="10283400"/>
          </a:xfrm>
          <a:custGeom>
            <a:avLst/>
            <a:gdLst>
              <a:gd name="textAreaLeft" fmla="*/ 0 w 18291240"/>
              <a:gd name="textAreaRight" fmla="*/ 18292320 w 18291240"/>
              <a:gd name="textAreaTop" fmla="*/ 0 h 10283400"/>
              <a:gd name="textAreaBottom" fmla="*/ 10284480 h 10283400"/>
            </a:gdLst>
            <a:ahLst/>
            <a:rect l="textAreaLeft" t="textAreaTop" r="textAreaRight" b="textAreaBottom"/>
            <a:pathLst>
              <a:path w="18292465" h="10284490">
                <a:moveTo>
                  <a:pt x="0" y="0"/>
                </a:moveTo>
                <a:lnTo>
                  <a:pt x="18292465" y="0"/>
                </a:lnTo>
                <a:lnTo>
                  <a:pt x="18292465" y="10284490"/>
                </a:lnTo>
                <a:lnTo>
                  <a:pt x="0" y="1028449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2" descr=""/>
          <p:cNvPicPr/>
          <p:nvPr/>
        </p:nvPicPr>
        <p:blipFill>
          <a:blip r:embed="rId1"/>
          <a:srcRect l="25" t="0" r="25" b="0"/>
          <a:stretch/>
        </p:blipFill>
        <p:spPr>
          <a:xfrm>
            <a:off x="0" y="0"/>
            <a:ext cx="18286920" cy="10285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 2"/>
          <p:cNvSpPr/>
          <p:nvPr/>
        </p:nvSpPr>
        <p:spPr>
          <a:xfrm>
            <a:off x="0" y="3600"/>
            <a:ext cx="18291240" cy="10283400"/>
          </a:xfrm>
          <a:custGeom>
            <a:avLst/>
            <a:gdLst>
              <a:gd name="textAreaLeft" fmla="*/ 0 w 18291240"/>
              <a:gd name="textAreaRight" fmla="*/ 18292320 w 18291240"/>
              <a:gd name="textAreaTop" fmla="*/ 0 h 10283400"/>
              <a:gd name="textAreaBottom" fmla="*/ 10284480 h 10283400"/>
            </a:gdLst>
            <a:ahLst/>
            <a:rect l="textAreaLeft" t="textAreaTop" r="textAreaRight" b="textAreaBottom"/>
            <a:pathLst>
              <a:path w="18292465" h="10284490">
                <a:moveTo>
                  <a:pt x="0" y="0"/>
                </a:moveTo>
                <a:lnTo>
                  <a:pt x="18292465" y="0"/>
                </a:lnTo>
                <a:lnTo>
                  <a:pt x="18292465" y="10284490"/>
                </a:lnTo>
                <a:lnTo>
                  <a:pt x="0" y="1028449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50" name="TextBox 5"/>
          <p:cNvSpPr/>
          <p:nvPr/>
        </p:nvSpPr>
        <p:spPr>
          <a:xfrm>
            <a:off x="9091080" y="4820040"/>
            <a:ext cx="104760" cy="60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ts val="4759"/>
              </a:lnSpc>
            </a:pPr>
            <a:r>
              <a:rPr b="0" lang="en-US" sz="3400" spc="-1" strike="noStrike">
                <a:solidFill>
                  <a:srgbClr val="000000"/>
                </a:solidFill>
                <a:latin typeface="Canva Sans"/>
                <a:ea typeface="DejaVu Sans"/>
              </a:rPr>
              <a:t> </a:t>
            </a:r>
            <a:endParaRPr b="0" lang="en-IN" sz="3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000" y="3060000"/>
            <a:ext cx="8076960" cy="4571640"/>
          </a:xfrm>
          <a:prstGeom prst="rect">
            <a:avLst/>
          </a:prstGeom>
          <a:ln w="0">
            <a:noFill/>
          </a:ln>
        </p:spPr>
      </p:pic>
      <p:pic>
        <p:nvPicPr>
          <p:cNvPr id="52" name="" descr="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80000" y="2988360"/>
            <a:ext cx="8618040" cy="4845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LibreOffice/7.5.3.2$Linux_X86_64 LibreOffice_project/50$Build-2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DAFk8BOcHIA</dc:identifier>
  <dc:language>en-IN</dc:language>
  <cp:lastModifiedBy/>
  <dcterms:modified xsi:type="dcterms:W3CDTF">2023-06-05T14:37:35Z</dcterms:modified>
  <cp:revision>4</cp:revision>
  <dc:subject/>
  <dc:title>Microsoft_Github_Copilot_Siddhant_Licht_Den_Code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